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120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9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6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4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2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9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8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5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F4F1-1067-FE40-8B93-1C9A71F83CD5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029A-D431-1C43-B41D-DCC9713E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4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Idea + Supporting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8890"/>
            <a:ext cx="8229600" cy="5647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W.8.7 Conduct short research projects to answer a question (including a self generated question) drawing on several sources and generating additional related, focused questions, that allow for multiple avenues of exploration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Students will conduct short research projects to answer a self generated question on a social justice topic of their choice by analyzing internet resources and taking notes with a graphic organizer.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5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Central Idea?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 idea is the “big point” or the most important idea that the writer wants you to remember most. </a:t>
            </a:r>
          </a:p>
          <a:p>
            <a:endParaRPr lang="en-US" dirty="0" smtClean="0"/>
          </a:p>
          <a:p>
            <a:r>
              <a:rPr lang="en-US" dirty="0" smtClean="0"/>
              <a:t>HINT: Looking at the title is always a good place to start.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4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Central Idea?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Ask yourself “WHO or WHAT is this passage about?”</a:t>
            </a:r>
          </a:p>
          <a:p>
            <a:endParaRPr lang="en-US" dirty="0"/>
          </a:p>
          <a:p>
            <a:r>
              <a:rPr lang="en-US" dirty="0" smtClean="0"/>
              <a:t>Subject + What the author says overall about the subject = Central Idea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Remember the central idea may be implied, and you will have to infer based on text evidence! </a:t>
            </a:r>
          </a:p>
        </p:txBody>
      </p:sp>
    </p:spTree>
    <p:extLst>
      <p:ext uri="{BB962C8B-B14F-4D97-AF65-F5344CB8AC3E}">
        <p14:creationId xmlns:p14="http://schemas.microsoft.com/office/powerpoint/2010/main" val="187853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 are text evidence that help you to better understand the central idea. </a:t>
            </a:r>
          </a:p>
          <a:p>
            <a:endParaRPr lang="en-US" dirty="0"/>
          </a:p>
          <a:p>
            <a:r>
              <a:rPr lang="en-US" dirty="0" smtClean="0"/>
              <a:t>These are the details that make your research stronger.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5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Chicago Board Votes to Close 50 Schools  on </a:t>
            </a:r>
            <a:r>
              <a:rPr lang="en-US" dirty="0" err="1" smtClean="0"/>
              <a:t>CNN.com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Identify Central Idea + Supporting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8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your graphic organizer with a partner. Do your central idea and graphic organizer make sense.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0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work on your inquiry question, analyzing internet sources for for central idea and supporting details.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dirty="0" smtClean="0"/>
              <a:t>EXIT TICKET</a:t>
            </a:r>
            <a:r>
              <a:rPr lang="en-US" sz="3600" dirty="0" smtClean="0">
                <a:sym typeface="Wingdings"/>
              </a:rPr>
              <a:t> 12 to 15 sources in your graphic organizer with questions, central idea and supporting details.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536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276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Central Idea + Supporting Details</vt:lpstr>
      <vt:lpstr>PowerPoint Presentation</vt:lpstr>
      <vt:lpstr>What is the Central Idea? </vt:lpstr>
      <vt:lpstr>How to find the Central Idea? </vt:lpstr>
      <vt:lpstr>Supporting Details</vt:lpstr>
      <vt:lpstr>I Do</vt:lpstr>
      <vt:lpstr>You do together</vt:lpstr>
      <vt:lpstr>Independent Work </vt:lpstr>
    </vt:vector>
  </TitlesOfParts>
  <Company>Umoja Student Development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Idea + Supporting Details</dc:title>
  <dc:creator>Student</dc:creator>
  <cp:lastModifiedBy>Student</cp:lastModifiedBy>
  <cp:revision>5</cp:revision>
  <dcterms:created xsi:type="dcterms:W3CDTF">2015-05-08T02:32:20Z</dcterms:created>
  <dcterms:modified xsi:type="dcterms:W3CDTF">2015-05-08T15:15:36Z</dcterms:modified>
</cp:coreProperties>
</file>