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  <p:sldId id="266" r:id="rId10"/>
    <p:sldId id="268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1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62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7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7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50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4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44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4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9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0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Developing Inquiry Questions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763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2424"/>
            <a:ext cx="8229600" cy="52237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Exit Ticket: </a:t>
            </a:r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Research Question and paragraph explanation in your notebook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17411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57406"/>
            <a:ext cx="7772400" cy="2744185"/>
          </a:xfrm>
        </p:spPr>
        <p:txBody>
          <a:bodyPr/>
          <a:lstStyle/>
          <a:p>
            <a:pPr algn="ctr"/>
            <a:r>
              <a:rPr lang="en-US" dirty="0" smtClean="0"/>
              <a:t>Good Writers Generate Questions While they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013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question 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_____ affect  _______? </a:t>
            </a:r>
          </a:p>
          <a:p>
            <a:r>
              <a:rPr lang="en-US" dirty="0" smtClean="0"/>
              <a:t>How does ______ work in ______? </a:t>
            </a:r>
          </a:p>
          <a:p>
            <a:r>
              <a:rPr lang="en-US" dirty="0" smtClean="0"/>
              <a:t>What will happen when _____ is ______?</a:t>
            </a:r>
          </a:p>
          <a:p>
            <a:r>
              <a:rPr lang="en-US" dirty="0" smtClean="0"/>
              <a:t>What happened after______? </a:t>
            </a:r>
          </a:p>
          <a:p>
            <a:r>
              <a:rPr lang="en-US" dirty="0" smtClean="0"/>
              <a:t>What differences exist between ______ and _______? </a:t>
            </a:r>
          </a:p>
          <a:p>
            <a:r>
              <a:rPr lang="en-US" dirty="0" smtClean="0"/>
              <a:t>How is ______ similar to ________?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25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4232"/>
            <a:ext cx="8229600" cy="57919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W.8.7 Conduct short research projects to answer a question (including a self generated question) drawing on several sources and generating additional related, focused questions, that allow for multiple avenues of exploration.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Objective: Students will be able to generate an inquiry question on a social justice topic by drawing on several sources, prior knowledge, and personal experience and organizing their information in a graphic organizer.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95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Inquiry?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491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tackling </a:t>
            </a:r>
            <a:r>
              <a:rPr lang="en-US" dirty="0"/>
              <a:t>real-world questions, issues and controversies  </a:t>
            </a:r>
          </a:p>
          <a:p>
            <a:r>
              <a:rPr lang="en-US" dirty="0" smtClean="0"/>
              <a:t>developing </a:t>
            </a:r>
            <a:r>
              <a:rPr lang="en-US" dirty="0"/>
              <a:t>questioning, research and communication skills  </a:t>
            </a:r>
          </a:p>
          <a:p>
            <a:r>
              <a:rPr lang="en-US" dirty="0" smtClean="0"/>
              <a:t>solving </a:t>
            </a:r>
            <a:r>
              <a:rPr lang="en-US" dirty="0"/>
              <a:t>problems or creating solutions </a:t>
            </a:r>
          </a:p>
          <a:p>
            <a:r>
              <a:rPr lang="en-US" dirty="0" smtClean="0"/>
              <a:t>collaborating </a:t>
            </a:r>
            <a:r>
              <a:rPr lang="en-US" dirty="0"/>
              <a:t>within and beyond the classroom  </a:t>
            </a:r>
          </a:p>
          <a:p>
            <a:r>
              <a:rPr lang="en-US" dirty="0" smtClean="0"/>
              <a:t>developing </a:t>
            </a:r>
            <a:r>
              <a:rPr lang="en-US" dirty="0"/>
              <a:t>deep understanding of content knowledge  </a:t>
            </a:r>
          </a:p>
          <a:p>
            <a:r>
              <a:rPr lang="en-US" dirty="0" smtClean="0"/>
              <a:t>participating </a:t>
            </a:r>
            <a:r>
              <a:rPr lang="en-US" dirty="0"/>
              <a:t>in the public creation and improvement of ideas and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096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Inquiry?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491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tackling </a:t>
            </a:r>
            <a:r>
              <a:rPr lang="en-US" dirty="0">
                <a:solidFill>
                  <a:srgbClr val="FF0000"/>
                </a:solidFill>
              </a:rPr>
              <a:t>real-world questions, issues and controversies  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developing </a:t>
            </a:r>
            <a:r>
              <a:rPr lang="en-US" dirty="0">
                <a:solidFill>
                  <a:srgbClr val="FF0000"/>
                </a:solidFill>
              </a:rPr>
              <a:t>questioning, research and communication skills </a:t>
            </a:r>
            <a:r>
              <a:rPr lang="en-US" dirty="0"/>
              <a:t> </a:t>
            </a:r>
          </a:p>
          <a:p>
            <a:r>
              <a:rPr lang="en-US" dirty="0" smtClean="0"/>
              <a:t>solving </a:t>
            </a:r>
            <a:r>
              <a:rPr lang="en-US" dirty="0"/>
              <a:t>problems or creating solutions </a:t>
            </a:r>
          </a:p>
          <a:p>
            <a:r>
              <a:rPr lang="en-US" dirty="0" smtClean="0"/>
              <a:t>collaborating </a:t>
            </a:r>
            <a:r>
              <a:rPr lang="en-US" dirty="0"/>
              <a:t>within and beyond the classroom  </a:t>
            </a:r>
          </a:p>
          <a:p>
            <a:r>
              <a:rPr lang="en-US" dirty="0" smtClean="0"/>
              <a:t>developing </a:t>
            </a:r>
            <a:r>
              <a:rPr lang="en-US" dirty="0"/>
              <a:t>deep understanding of content knowledge  </a:t>
            </a:r>
          </a:p>
          <a:p>
            <a:r>
              <a:rPr lang="en-US" dirty="0" smtClean="0"/>
              <a:t>participating </a:t>
            </a:r>
            <a:r>
              <a:rPr lang="en-US" dirty="0"/>
              <a:t>in the public creation and improvement of ideas and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81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22366"/>
            <a:ext cx="7772400" cy="364660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Good Writers Ask Good Questions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96729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Good Inquiry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you are interested in </a:t>
            </a:r>
          </a:p>
          <a:p>
            <a:r>
              <a:rPr lang="en-US" dirty="0" smtClean="0"/>
              <a:t>The question is open to research </a:t>
            </a:r>
          </a:p>
          <a:p>
            <a:r>
              <a:rPr lang="en-US" dirty="0" smtClean="0"/>
              <a:t>You don’t already know the answer</a:t>
            </a:r>
          </a:p>
          <a:p>
            <a:r>
              <a:rPr lang="en-US" dirty="0" smtClean="0"/>
              <a:t>The question may have multiple possible answers</a:t>
            </a:r>
          </a:p>
          <a:p>
            <a:r>
              <a:rPr lang="en-US" dirty="0" smtClean="0"/>
              <a:t>It has a clear focus </a:t>
            </a:r>
          </a:p>
          <a:p>
            <a:r>
              <a:rPr lang="en-US" dirty="0" smtClean="0"/>
              <a:t>New questions can be asked once you have more information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94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Good Inquiry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you are interested in </a:t>
            </a:r>
          </a:p>
          <a:p>
            <a:r>
              <a:rPr lang="en-US" dirty="0" smtClean="0"/>
              <a:t>The question is open to research </a:t>
            </a:r>
          </a:p>
          <a:p>
            <a:r>
              <a:rPr lang="en-US" dirty="0" smtClean="0"/>
              <a:t>You don’t already know the answer</a:t>
            </a:r>
          </a:p>
          <a:p>
            <a:r>
              <a:rPr lang="en-US" dirty="0" smtClean="0"/>
              <a:t>The question may have multiple possible answers</a:t>
            </a:r>
          </a:p>
          <a:p>
            <a:r>
              <a:rPr lang="en-US" dirty="0" smtClean="0"/>
              <a:t>It has a clear focus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New questions can be asked once you have more information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105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does…</a:t>
            </a:r>
          </a:p>
          <a:p>
            <a:r>
              <a:rPr lang="en-US" dirty="0" smtClean="0"/>
              <a:t>What is/are…</a:t>
            </a:r>
          </a:p>
          <a:p>
            <a:r>
              <a:rPr lang="en-US" dirty="0" smtClean="0"/>
              <a:t>What can we learn from…</a:t>
            </a:r>
          </a:p>
          <a:p>
            <a:r>
              <a:rPr lang="en-US" dirty="0" smtClean="0"/>
              <a:t>Which people are…</a:t>
            </a:r>
          </a:p>
          <a:p>
            <a:r>
              <a:rPr lang="en-US" dirty="0" smtClean="0"/>
              <a:t>What approaches might…</a:t>
            </a:r>
          </a:p>
          <a:p>
            <a:r>
              <a:rPr lang="en-US" dirty="0" smtClean="0"/>
              <a:t>What does the research say about…</a:t>
            </a:r>
          </a:p>
          <a:p>
            <a:r>
              <a:rPr lang="en-US" dirty="0" smtClean="0"/>
              <a:t>Who is affected by….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70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INQUIRY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schools closed? Who makes the decisions about which schools close?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021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5620</TotalTime>
  <Words>394</Words>
  <Application>Microsoft Macintosh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Developing Inquiry Questions </vt:lpstr>
      <vt:lpstr>PowerPoint Presentation</vt:lpstr>
      <vt:lpstr>What is Inquiry? </vt:lpstr>
      <vt:lpstr>What is Inquiry? </vt:lpstr>
      <vt:lpstr>Good Writers Ask Good Questions </vt:lpstr>
      <vt:lpstr>What is a Good Inquiry Question</vt:lpstr>
      <vt:lpstr>What is a Good Inquiry Question</vt:lpstr>
      <vt:lpstr>Question Stems</vt:lpstr>
      <vt:lpstr>MY INQUIRY QUESTION</vt:lpstr>
      <vt:lpstr>PowerPoint Presentation</vt:lpstr>
      <vt:lpstr>Good Writers Generate Questions While they Research</vt:lpstr>
      <vt:lpstr>More question stems</vt:lpstr>
    </vt:vector>
  </TitlesOfParts>
  <Company>Umoja Student Development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Inquiry Question </dc:title>
  <dc:creator>Student</dc:creator>
  <cp:lastModifiedBy>Student</cp:lastModifiedBy>
  <cp:revision>9</cp:revision>
  <dcterms:created xsi:type="dcterms:W3CDTF">2015-04-23T03:01:11Z</dcterms:created>
  <dcterms:modified xsi:type="dcterms:W3CDTF">2015-04-27T00:41:20Z</dcterms:modified>
</cp:coreProperties>
</file>