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8610-72F1-5F40-AE8E-1E3187B023FA}" type="datetimeFigureOut">
              <a:rPr lang="en-US" smtClean="0"/>
              <a:t>5/10/15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A079-255F-6F41-B76E-30E68137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2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8610-72F1-5F40-AE8E-1E3187B023FA}" type="datetimeFigureOut">
              <a:rPr lang="en-US" smtClean="0"/>
              <a:t>5/10/15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A079-255F-6F41-B76E-30E68137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2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8610-72F1-5F40-AE8E-1E3187B023FA}" type="datetimeFigureOut">
              <a:rPr lang="en-US" smtClean="0"/>
              <a:t>5/10/15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A079-255F-6F41-B76E-30E68137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4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8610-72F1-5F40-AE8E-1E3187B023FA}" type="datetimeFigureOut">
              <a:rPr lang="en-US" smtClean="0"/>
              <a:t>5/10/15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A079-255F-6F41-B76E-30E68137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4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8610-72F1-5F40-AE8E-1E3187B023FA}" type="datetimeFigureOut">
              <a:rPr lang="en-US" smtClean="0"/>
              <a:t>5/10/15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A079-255F-6F41-B76E-30E68137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8610-72F1-5F40-AE8E-1E3187B023FA}" type="datetimeFigureOut">
              <a:rPr lang="en-US" smtClean="0"/>
              <a:t>5/10/15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A079-255F-6F41-B76E-30E68137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0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8610-72F1-5F40-AE8E-1E3187B023FA}" type="datetimeFigureOut">
              <a:rPr lang="en-US" smtClean="0"/>
              <a:t>5/10/15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A079-255F-6F41-B76E-30E68137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8610-72F1-5F40-AE8E-1E3187B023FA}" type="datetimeFigureOut">
              <a:rPr lang="en-US" smtClean="0"/>
              <a:t>5/10/15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A079-255F-6F41-B76E-30E68137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8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8610-72F1-5F40-AE8E-1E3187B023FA}" type="datetimeFigureOut">
              <a:rPr lang="en-US" smtClean="0"/>
              <a:t>5/10/15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A079-255F-6F41-B76E-30E68137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8610-72F1-5F40-AE8E-1E3187B023FA}" type="datetimeFigureOut">
              <a:rPr lang="en-US" smtClean="0"/>
              <a:t>5/10/15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A079-255F-6F41-B76E-30E68137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8610-72F1-5F40-AE8E-1E3187B023FA}" type="datetimeFigureOut">
              <a:rPr lang="en-US" smtClean="0"/>
              <a:t>5/10/15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A079-255F-6F41-B76E-30E68137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98610-72F1-5F40-AE8E-1E3187B023FA}" type="datetimeFigureOut">
              <a:rPr lang="en-US" smtClean="0"/>
              <a:t>5/10/15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A079-255F-6F41-B76E-30E68137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1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to Legislative Leaders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7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400"/>
            <a:ext cx="8229600" cy="5719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CCSS 8.2 Write </a:t>
            </a:r>
            <a:r>
              <a:rPr lang="en-US" dirty="0"/>
              <a:t>informative/explanatory texts to examine a topic and convey ideas, concepts, and information through the selection, organization, and analysis of relevant content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Objective</a:t>
            </a:r>
            <a:r>
              <a:rPr lang="en-US" dirty="0" smtClean="0"/>
              <a:t> Students will be able to write informative texts that convey ideas and information regarding their self-generated inquiry question by writing to their legislative leaders.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61376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Write to a Legislator?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Legislators are elected by people and it is their job to listen to and represent their constituents (the people who live in the area they serve.) </a:t>
            </a:r>
          </a:p>
          <a:p>
            <a:endParaRPr lang="en-US" dirty="0"/>
          </a:p>
          <a:p>
            <a:r>
              <a:rPr lang="en-US" dirty="0" smtClean="0"/>
              <a:t>It provides them with a perspective that they don’t usually encounter.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6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issue? </a:t>
            </a:r>
          </a:p>
          <a:p>
            <a:endParaRPr lang="en-US" dirty="0" smtClean="0"/>
          </a:p>
          <a:p>
            <a:r>
              <a:rPr lang="en-US" dirty="0" smtClean="0"/>
              <a:t>Who is involved? What is happening? </a:t>
            </a:r>
          </a:p>
          <a:p>
            <a:endParaRPr lang="en-US" dirty="0" smtClean="0"/>
          </a:p>
          <a:p>
            <a:r>
              <a:rPr lang="en-US" dirty="0" smtClean="0"/>
              <a:t>How does this affect people? </a:t>
            </a:r>
          </a:p>
          <a:p>
            <a:pPr lvl="1"/>
            <a:r>
              <a:rPr lang="en-US" dirty="0" smtClean="0"/>
              <a:t>Include relevant data and statistics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 Problem?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own knowledge and your research to explain why your issue needs to be addressed.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0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care about the topic?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who you are and why your voice matters!</a:t>
            </a:r>
          </a:p>
          <a:p>
            <a:endParaRPr lang="en-US" dirty="0"/>
          </a:p>
          <a:p>
            <a:r>
              <a:rPr lang="en-US" dirty="0" smtClean="0"/>
              <a:t>Speak to your personal experiences or feelings. </a:t>
            </a:r>
          </a:p>
          <a:p>
            <a:endParaRPr lang="en-US" dirty="0" smtClean="0"/>
          </a:p>
          <a:p>
            <a:r>
              <a:rPr lang="en-US" dirty="0" smtClean="0"/>
              <a:t>When you demonstrate you care about a topic, it will make others care about it too. </a:t>
            </a:r>
          </a:p>
        </p:txBody>
      </p:sp>
    </p:spTree>
    <p:extLst>
      <p:ext uri="{BB962C8B-B14F-4D97-AF65-F5344CB8AC3E}">
        <p14:creationId xmlns:p14="http://schemas.microsoft.com/office/powerpoint/2010/main" val="420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3" y="274638"/>
            <a:ext cx="853439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you want them to do about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specific</a:t>
            </a:r>
          </a:p>
          <a:p>
            <a:pPr lvl="1"/>
            <a:r>
              <a:rPr lang="en-US" dirty="0" smtClean="0"/>
              <a:t>Explain how you want them address the issue</a:t>
            </a:r>
          </a:p>
          <a:p>
            <a:endParaRPr lang="en-US" dirty="0" smtClean="0"/>
          </a:p>
          <a:p>
            <a:r>
              <a:rPr lang="en-US" dirty="0" smtClean="0"/>
              <a:t>Be reasonable</a:t>
            </a:r>
          </a:p>
          <a:p>
            <a:pPr lvl="1"/>
            <a:r>
              <a:rPr lang="en-US" dirty="0" smtClean="0"/>
              <a:t>Don’t ask them for the impossible, or things that are out of their control. </a:t>
            </a:r>
          </a:p>
          <a:p>
            <a:pPr lvl="1"/>
            <a:r>
              <a:rPr lang="en-US" dirty="0" smtClean="0"/>
              <a:t>Example: </a:t>
            </a:r>
            <a:r>
              <a:rPr lang="en-US" strike="sngStrike" dirty="0" smtClean="0"/>
              <a:t>“</a:t>
            </a:r>
            <a:r>
              <a:rPr lang="en-US" i="1" strike="sngStrike" dirty="0" smtClean="0"/>
              <a:t>Give everyone $10,000” </a:t>
            </a:r>
            <a:endParaRPr lang="en-US" strike="sngStrike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3263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Writing Plan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and </a:t>
            </a:r>
          </a:p>
          <a:p>
            <a:pPr marL="0" indent="0" algn="ctr">
              <a:buNone/>
            </a:pPr>
            <a:r>
              <a:rPr lang="en-US" dirty="0" smtClean="0"/>
              <a:t>Any missing sources from last week. </a:t>
            </a:r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dirty="0" smtClean="0"/>
              <a:t>Need 12-15 total.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269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Writing to Legislative Leaders</vt:lpstr>
      <vt:lpstr>PowerPoint Presentation</vt:lpstr>
      <vt:lpstr>Why Write to a Legislator? </vt:lpstr>
      <vt:lpstr>Background Information </vt:lpstr>
      <vt:lpstr>Why is this a Problem? </vt:lpstr>
      <vt:lpstr>Why do you care about the topic? </vt:lpstr>
      <vt:lpstr>What do you want them to do about it?</vt:lpstr>
      <vt:lpstr>Exit Ticket</vt:lpstr>
    </vt:vector>
  </TitlesOfParts>
  <Company>Umoja Student Development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to Legislative Leaders</dc:title>
  <dc:creator>Student</dc:creator>
  <cp:lastModifiedBy>Student</cp:lastModifiedBy>
  <cp:revision>10</cp:revision>
  <dcterms:created xsi:type="dcterms:W3CDTF">2015-05-11T01:07:11Z</dcterms:created>
  <dcterms:modified xsi:type="dcterms:W3CDTF">2015-05-11T03:16:18Z</dcterms:modified>
</cp:coreProperties>
</file>